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5BBB-C077-C711-1FA6-A4A1E662C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BEF85-B83F-2EF8-369B-533D51CCC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AA5A-5CB6-CDB6-15D5-FDDC6D4A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0A8B6-B1B9-A811-0B77-486D171B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9F08B-6A46-DAE2-F16B-E0200E7F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2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EAADC-C542-88F3-7F8A-8F155C8D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C1BF7-B97C-DA68-E9B2-2F8A17B41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52CF4-2B5E-A828-0A89-56B7DFB0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0EC71-52C4-D915-1474-3CC24187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A66F5-CB1A-32AA-E119-A10866E7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89A7CA-ECFC-2DE1-8BB2-04EB1CC00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1E8C80-D9D4-5EE1-3E07-DC80D60F8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6D87E-3259-F398-378A-BEE2A028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5F3B7-3FBD-CB6B-C1BB-5D04DDAB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68EA4-4B38-A2A3-B29E-37D5B4E3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8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CF9A-6309-0256-699F-0D5AED2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194EF-BF98-C127-AD5B-372C148F7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36013-AA7F-A46F-EE15-548E9445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546E5-F05A-9165-B8D9-616A7303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1319E-3032-0A88-74F9-53F95537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262F-A838-F80A-D05D-E63EE1D7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E620F-68AB-3D34-DE30-B92A6469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7BA9F-DC77-2111-C458-DF03054B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1875F-8857-4744-27DA-A16E8D1B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C43E8-F5D5-FCED-44FA-F22E7647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34BF-54C8-6737-A48C-F9E9C0EB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B0180-0C15-F3A4-1843-CED2F1AFB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9901C-0863-D9CF-382D-57DC9CE1A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2BA47-AE06-595E-3D04-E6C6D1783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FEEE4-31D0-FB26-FFF3-681D20D1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0D972-5F61-A915-A2E3-BC91E0ED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6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C809-EA6B-1DFB-EB2A-FFE98FB7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F07F7-5FEF-5537-6B8F-B80F07B3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6D30A-F6CA-A533-23B8-E0CA2094A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7F1E35-8218-70A1-A1A8-92C823F83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66815-190D-A2F9-D59D-F5473ACF0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B1F84A-2BF6-1FAE-8999-D9234182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5A660-416C-2338-ED7B-B57DB5C6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209E6-9663-21C0-C78B-CE7E797C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2293-AD26-323C-7708-2E4EEA2D8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F2596-C24B-CA87-AE1C-0777D1BA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AF129-B48C-5236-AE3B-2357C73F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3F1BF-AB55-C2FB-4DD2-6D8E5ABF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44FAA-BCE3-1227-E17F-C96CFEA0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AD4DAF-1A4E-8991-B41E-81A573CB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09EB5-308B-289F-C8B9-06FE0FBD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F633-5495-7473-E67F-463B92B1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45C0F-EEE0-7BA8-280D-A0BA238AB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DDB26-412B-48B7-0988-3175EC675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CC64B-1F95-6CD2-6878-036A2F64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ED6EB-01F4-48C6-DAF7-1223ADAA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3B7F9-B9E4-F597-1FA9-E130E9AB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1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B1AD-610B-BAC4-81E2-83EFFDB67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7720C-08A3-1D8C-21AA-B807A9602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30361-DA56-6CD9-FE7D-1CD064DE1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5E31D-ADC9-F262-DA71-2B467431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5DEDA-D11C-3461-18EE-45069E37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E4924-F5D4-AFBA-B47F-E3D140F3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7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9B8F0-D38F-E7F2-8062-DA340EFB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4EB1D-DC1B-8D16-BB31-D176245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A2C0C-4250-CD62-7EB0-B4326E3B8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F642-3D89-4AA6-AA76-AB9CB2BBB3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D93EA-6AFE-0B38-39C1-BADA86ED1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1CD-1E29-ABAB-2C39-8E6A8D3FE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8FF2-CE46-4E81-89CA-4D29B30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E1ABF0-E6FD-4BF3-C47E-214552DDF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512639"/>
              </p:ext>
            </p:extLst>
          </p:nvPr>
        </p:nvGraphicFramePr>
        <p:xfrm>
          <a:off x="863030" y="719666"/>
          <a:ext cx="10397445" cy="5342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489">
                  <a:extLst>
                    <a:ext uri="{9D8B030D-6E8A-4147-A177-3AD203B41FA5}">
                      <a16:colId xmlns:a16="http://schemas.microsoft.com/office/drawing/2014/main" val="3552945696"/>
                    </a:ext>
                  </a:extLst>
                </a:gridCol>
                <a:gridCol w="2079489">
                  <a:extLst>
                    <a:ext uri="{9D8B030D-6E8A-4147-A177-3AD203B41FA5}">
                      <a16:colId xmlns:a16="http://schemas.microsoft.com/office/drawing/2014/main" val="3879284516"/>
                    </a:ext>
                  </a:extLst>
                </a:gridCol>
                <a:gridCol w="2079489">
                  <a:extLst>
                    <a:ext uri="{9D8B030D-6E8A-4147-A177-3AD203B41FA5}">
                      <a16:colId xmlns:a16="http://schemas.microsoft.com/office/drawing/2014/main" val="450136287"/>
                    </a:ext>
                  </a:extLst>
                </a:gridCol>
                <a:gridCol w="2079489">
                  <a:extLst>
                    <a:ext uri="{9D8B030D-6E8A-4147-A177-3AD203B41FA5}">
                      <a16:colId xmlns:a16="http://schemas.microsoft.com/office/drawing/2014/main" val="2942955075"/>
                    </a:ext>
                  </a:extLst>
                </a:gridCol>
                <a:gridCol w="2079489">
                  <a:extLst>
                    <a:ext uri="{9D8B030D-6E8A-4147-A177-3AD203B41FA5}">
                      <a16:colId xmlns:a16="http://schemas.microsoft.com/office/drawing/2014/main" val="2005938396"/>
                    </a:ext>
                  </a:extLst>
                </a:gridCol>
              </a:tblGrid>
              <a:tr h="12764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dirty="0"/>
                        <a:t>DIN/DPIN/PIN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b="1" dirty="0"/>
                        <a:t>FULL 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000" b="1" dirty="0"/>
                        <a:t>DESIGNATION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DATE OF APPOINTMENT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WHETER DSC REGISTERD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882379"/>
                  </a:ext>
                </a:extLst>
              </a:tr>
              <a:tr h="1628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/>
                        <a:t>10189797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/>
                        <a:t>BONDITA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/>
                        <a:t>SAIKIA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/>
                        <a:t>DIRECTOR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/>
                        <a:t>02/06/2023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76094"/>
                  </a:ext>
                </a:extLst>
              </a:tr>
              <a:tr h="8123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b="1" dirty="0"/>
                        <a:t>10222036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JITU SAIKIA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DIRECTOR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02/06/2023</a:t>
                      </a:r>
                      <a:endParaRPr lang="en-US" b="1" dirty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86616"/>
                  </a:ext>
                </a:extLst>
              </a:tr>
              <a:tr h="8123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/>
                        <a:t>10189798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RINKU PRAJAPATI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OPERATION</a:t>
                      </a:r>
                    </a:p>
                    <a:p>
                      <a:pPr algn="ctr"/>
                      <a:r>
                        <a:rPr lang="en-US" sz="1800" b="1" dirty="0"/>
                        <a:t>DIRECTOR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02/06/2023</a:t>
                      </a:r>
                      <a:endParaRPr lang="en-US" b="1" dirty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47870"/>
                  </a:ext>
                </a:extLst>
              </a:tr>
              <a:tr h="8123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/>
                        <a:t>10189799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RISHI 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MARKETING</a:t>
                      </a:r>
                    </a:p>
                    <a:p>
                      <a:pPr algn="ctr"/>
                      <a:r>
                        <a:rPr lang="en-US" sz="1800" b="1" dirty="0"/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02/06/2023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33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81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RISHI YADAV</dc:creator>
  <cp:lastModifiedBy>RISHI YADAV</cp:lastModifiedBy>
  <cp:revision>3</cp:revision>
  <dcterms:created xsi:type="dcterms:W3CDTF">2024-12-22T18:05:34Z</dcterms:created>
  <dcterms:modified xsi:type="dcterms:W3CDTF">2024-12-23T03:32:34Z</dcterms:modified>
</cp:coreProperties>
</file>